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46130" cy="1421475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Water Commission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512916"/>
            <a:ext cx="11288683" cy="5079077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February 11, 2019</a:t>
            </a: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	Representative Paul Torkelson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Senator Chuck Wiger (Presiding)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Jim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74447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Recommendations: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10056"/>
            <a:ext cx="10363826" cy="438114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Represent statewide water priorities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Are bi-partisan in nature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Focus on incentives rather than regulations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Build on minor changes to agency programs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Present minor budgetary impact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Focus on first-steps and pilot programs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May lead to agency program enhancements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Some require emphasis on long-term issues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435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62455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Recommendations may be used for: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931350"/>
            <a:ext cx="10363826" cy="38598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Legislative funding recommendations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Support for proposed stakeholder bills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Funding recommendations for agencies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Support for agency programs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32726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42814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Recommendation summary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6683" y="1546789"/>
            <a:ext cx="10363826" cy="4640365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Inflow and infiltration – wastewater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Healthy soil/healthy 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Water infrastructure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Peer review of wastewater standards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Reducing excess chloride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Continuation of the legislative water commission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Keeping water on the land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Data, information, education, and public awareness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Preserving and protecting our lakes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Expanded source water program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Increase drinking water protection fee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Statewide water policy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Educational curriculum – water – k-12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104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17176"/>
          </a:xfrm>
        </p:spPr>
        <p:txBody>
          <a:bodyPr/>
          <a:lstStyle/>
          <a:p>
            <a:r>
              <a:rPr lang="en-US" b="1" dirty="0" smtClean="0"/>
              <a:t>1)   Expand source water protection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Private wells and rivers that provide drinking water need to be protected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needed?  Legislation for monitoring and protection measures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5235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65004"/>
          </a:xfrm>
        </p:spPr>
        <p:txBody>
          <a:bodyPr/>
          <a:lstStyle/>
          <a:p>
            <a:r>
              <a:rPr lang="en-US" b="1" dirty="0" smtClean="0"/>
              <a:t>2)  Reducing excess chloride in our waters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Why?  we overuse de-icers/impair our waters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What’s needed?  Bill for training and for limits on liability for trained applicators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1757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82993"/>
          </a:xfrm>
        </p:spPr>
        <p:txBody>
          <a:bodyPr/>
          <a:lstStyle/>
          <a:p>
            <a:r>
              <a:rPr lang="en-US" b="1" dirty="0" smtClean="0"/>
              <a:t>3)  Water sustainability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931350"/>
            <a:ext cx="10363826" cy="38598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Goal:  provide clean and sustainable groundwater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Adequate water is needed for drinking and to support lakes and streams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needed: funds for monitoring, assessment, and planning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5228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62455"/>
          </a:xfrm>
        </p:spPr>
        <p:txBody>
          <a:bodyPr/>
          <a:lstStyle/>
          <a:p>
            <a:r>
              <a:rPr lang="en-US" b="1" dirty="0" smtClean="0"/>
              <a:t>4)  Increase drinking water protection fee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196268"/>
            <a:ext cx="10363826" cy="35949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Outcome: update Minnesota department of health drinking connection fee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Fees protect safe drinking 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needed:  bill to increase fee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7424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5)  Water retention – keeping water on the land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589376"/>
            <a:ext cx="10363826" cy="32018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Outcome:  keep more water on the land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Water retention improves agriculture and 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needed:  bill to support the important agricultural practices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60819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53909"/>
          </a:xfrm>
        </p:spPr>
        <p:txBody>
          <a:bodyPr/>
          <a:lstStyle/>
          <a:p>
            <a:r>
              <a:rPr lang="en-US" b="1" dirty="0" smtClean="0"/>
              <a:t>6)  Inflow and infiltration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59536"/>
            <a:ext cx="10363826" cy="37316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Outcome:  fix our leaking sewers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Leaks increase treatment costs and impair 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needed:  bill allowing resources to be used by sanitary districts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205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7)  Continuation of the legislative water commission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Outcome:  continuation of the commission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Water is vital – the legislature needs to be informed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needed:  bill to continue the commission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3396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37114"/>
            <a:ext cx="10363826" cy="463205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Minutes – November 13 &amp; December 10, 2018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new appointees: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Senator Chris Eaton, Representative Jeff Brand, Representative Josh Heintzeman, and Representative Todd Lippert</a:t>
            </a: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Update: Section 404, Clean Water Act: Les, Lemm, David Weirens (BWSR)</a:t>
            </a: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Drainage Working Group Consensus Recommendations – Al Kean (BWSR)</a:t>
            </a: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 of Commission Recommendations (Jim Stark, Director, LWC)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Status of Meetings with Legislative Leaders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 Next steps for draft bills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Status of other introduced “water” legislation, as time allows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Scheduling meetings during session</a:t>
            </a: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8)  Healthy soil/healthy water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Outcome:  promote healthy soil/healthy 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Healthy soil provides benefits for agriculture and 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needed:  bill to provide planning, outreach, and research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41621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9)  k-12 water education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Outcome:  increase water education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It is currently not adequate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needed:  bill to connect teachers with experts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7720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10)  Preserving and protecting Minnesota’s lakes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71045" y="2332909"/>
            <a:ext cx="10363826" cy="3424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Outcome:  protect and preserve our lakes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Lakes are important and threatened resources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needed:  funds for a preservation plan, as a first step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6664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27375"/>
          </a:xfrm>
        </p:spPr>
        <p:txBody>
          <a:bodyPr/>
          <a:lstStyle/>
          <a:p>
            <a:r>
              <a:rPr lang="en-US" b="1" dirty="0" smtClean="0"/>
              <a:t>11.  Peer review of wastewater standards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Outcome:  Peer review of water quality standards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Ensures scientific and public comment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needed:  Bill to memorialize current </a:t>
            </a:r>
            <a:r>
              <a:rPr lang="en-US" sz="2400" dirty="0" err="1" smtClean="0"/>
              <a:t>mpca</a:t>
            </a:r>
            <a:r>
              <a:rPr lang="en-US" sz="2400" dirty="0" smtClean="0"/>
              <a:t> practice into statute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002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12)  Water infrastructure </a:t>
            </a:r>
            <a:r>
              <a:rPr lang="en-US" sz="2000" b="1" dirty="0" smtClean="0"/>
              <a:t>(waste, storm, and drinking water)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Outcome:  address aging and failing water infrastructure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Our water infrastructure is old and is failing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needed:  funding and support for facilities upgrades and management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45578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13.  State water policy: Plan for an uncertain future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Outcome:  plan for an uncertain future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Why?  As a state, we need to plan to mitigate and harden infrastructure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What’s needed:  direction to prepare a plan, as a first step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112061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Recommendations: progress and next steps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Meetings with committee leaders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Discussions with agency staff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Draft bills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Bill sponsors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discussion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1580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7444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LWC – Statutory Duties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Reviews agency water policy reports and recommendations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Gathers data and comments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to assist with legislation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Shares data and information with lccmr, cwc, and legislative standing committees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175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28272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appointed members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35694"/>
            <a:ext cx="10363826" cy="506765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Sen. Paul Anderson 	(R)	District 44	from Plymouth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Rep. jeff brand	(dfl)	District 19A	from St. peter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Sen. Rich draheim	(r)			from Madison lake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Sen. Chris eaton	(dfl)	district 40	from Brooklyn center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Sen. Kent eken	(dfl)	district 4	from twin valley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Rep. peter fischer	(dfl)	district 43a	from Maplewood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Rep. Josh Heintzeman (r)	district 10A	from </a:t>
            </a:r>
            <a:r>
              <a:rPr lang="en-US" dirty="0" err="1" smtClean="0"/>
              <a:t>nisswa</a:t>
            </a: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Rep. todd Lippert	(dfl)	district 20B	from northfield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Rep. john poston	(r)	district 9a	from lake shore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Rep. paul Torkelson	(r)	district 16B	from hanska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Sen. Bill weber	(r)	district 22	from luverne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Sen. Chuck wiger	(dfl)	district 43	from maplewood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659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42814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recommendations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05228" y="1649246"/>
            <a:ext cx="10363826" cy="4913924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Inflow and infiltration – wastewater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Healthy soil/healthy 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Water infrastructure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Peer review of wastewater standards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Reducing excess chloride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Continuation of the legislative water commission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Keeping water on the land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Data, information, education, and public awareness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Preserving and protecting our lakes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Expanded source water program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Increase drinking water protection fee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Statewide water policy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Educational curriculum – water – k-12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486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65902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Pathway to recommendations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92964"/>
            <a:ext cx="10363826" cy="439823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Step 1.	review of reports and existing commendations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Step 2.	five stakeholder meetings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6 issues/100 recommendations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Step 3.	survey follow-up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188/450 responses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Step 4.	ranking recommendations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47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08631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50237"/>
            <a:ext cx="10363826" cy="43672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50" dirty="0" smtClean="0"/>
              <a:t>(not in priority order)</a:t>
            </a:r>
          </a:p>
          <a:p>
            <a:pPr marL="0" indent="0" algn="ctr">
              <a:buNone/>
            </a:pPr>
            <a:endParaRPr lang="en-US" sz="1050" dirty="0"/>
          </a:p>
        </p:txBody>
      </p:sp>
      <p:sp>
        <p:nvSpPr>
          <p:cNvPr id="5" name="Rectangle 4"/>
          <p:cNvSpPr/>
          <p:nvPr/>
        </p:nvSpPr>
        <p:spPr>
          <a:xfrm>
            <a:off x="3048000" y="1582341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1.    Expanded source water programs</a:t>
            </a:r>
          </a:p>
          <a:p>
            <a:r>
              <a:rPr lang="en-US" dirty="0"/>
              <a:t>2.    Reducing excess chloride</a:t>
            </a:r>
          </a:p>
          <a:p>
            <a:r>
              <a:rPr lang="en-US" dirty="0"/>
              <a:t>3.    Data, information, education, and public awareness</a:t>
            </a:r>
          </a:p>
          <a:p>
            <a:r>
              <a:rPr lang="en-US" dirty="0"/>
              <a:t>4.    Increase drinking water protection fee</a:t>
            </a:r>
          </a:p>
          <a:p>
            <a:r>
              <a:rPr lang="en-US" dirty="0"/>
              <a:t>5.    Keeping water on the land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 startAt="6"/>
            </a:pPr>
            <a:r>
              <a:rPr lang="en-US" dirty="0"/>
              <a:t>Inflow and infiltration – wastewater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 startAt="6"/>
            </a:pPr>
            <a:r>
              <a:rPr lang="en-US" dirty="0"/>
              <a:t>Continuation of the </a:t>
            </a:r>
            <a:r>
              <a:rPr lang="en-US" dirty="0" smtClean="0"/>
              <a:t>LWC</a:t>
            </a:r>
            <a:endParaRPr lang="en-US" dirty="0"/>
          </a:p>
          <a:p>
            <a:r>
              <a:rPr lang="en-US" dirty="0"/>
              <a:t>8.    Healthy soil/healthy 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 startAt="9"/>
            </a:pPr>
            <a:r>
              <a:rPr lang="en-US" dirty="0" smtClean="0"/>
              <a:t>K-12 </a:t>
            </a:r>
            <a:r>
              <a:rPr lang="en-US" dirty="0"/>
              <a:t>water education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 startAt="9"/>
            </a:pPr>
            <a:r>
              <a:rPr lang="en-US" dirty="0"/>
              <a:t>Preserving and protecting our lakes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 startAt="9"/>
            </a:pPr>
            <a:r>
              <a:rPr lang="en-US" dirty="0"/>
              <a:t>Peer review of wastewater standards</a:t>
            </a:r>
          </a:p>
          <a:p>
            <a:r>
              <a:rPr lang="en-US" dirty="0"/>
              <a:t>12.  Water infrastructure</a:t>
            </a:r>
          </a:p>
          <a:p>
            <a:r>
              <a:rPr lang="en-US" dirty="0"/>
              <a:t>13.  Statewide water policy</a:t>
            </a:r>
          </a:p>
        </p:txBody>
      </p:sp>
    </p:spTree>
    <p:extLst>
      <p:ext uri="{BB962C8B-B14F-4D97-AF65-F5344CB8AC3E}">
        <p14:creationId xmlns:p14="http://schemas.microsoft.com/office/powerpoint/2010/main" val="2752330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57356"/>
          </a:xfrm>
        </p:spPr>
        <p:txBody>
          <a:bodyPr/>
          <a:lstStyle/>
          <a:p>
            <a:r>
              <a:rPr lang="en-US" b="1" dirty="0" smtClean="0"/>
              <a:t>Recommendations based on: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83521"/>
            <a:ext cx="10363826" cy="4913832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000" dirty="0" smtClean="0"/>
              <a:t>Review of reports and previous recommendations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000" dirty="0" smtClean="0"/>
              <a:t>Lwc member discussions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000" dirty="0" smtClean="0"/>
              <a:t>Discussions with agencies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000" dirty="0" smtClean="0"/>
              <a:t>Stakeholders workshops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000" dirty="0" smtClean="0"/>
              <a:t>Broad survey pf stakeholder community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000" dirty="0" smtClean="0"/>
              <a:t>Consensus recommendations by legislative water commission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62938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73550"/>
          </a:xfrm>
        </p:spPr>
        <p:txBody>
          <a:bodyPr/>
          <a:lstStyle/>
          <a:p>
            <a:r>
              <a:rPr lang="en-US" b="1" dirty="0" smtClean="0"/>
              <a:t>Recommendations focus on these goals: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23702"/>
            <a:ext cx="10363826" cy="45976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Clean and sustainable drinking 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Protecting and improving 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Preparing for the future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5534731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187</TotalTime>
  <Words>945</Words>
  <Application>Microsoft Office PowerPoint</Application>
  <PresentationFormat>Widescreen</PresentationFormat>
  <Paragraphs>169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Times New Roman</vt:lpstr>
      <vt:lpstr>Tw Cen MT</vt:lpstr>
      <vt:lpstr>Wingdings</vt:lpstr>
      <vt:lpstr>Droplet</vt:lpstr>
      <vt:lpstr>Legislative Water Commission</vt:lpstr>
      <vt:lpstr>Agenda</vt:lpstr>
      <vt:lpstr>LWC – Statutory Duties</vt:lpstr>
      <vt:lpstr>12 appointed members</vt:lpstr>
      <vt:lpstr>13 recommendations</vt:lpstr>
      <vt:lpstr>Pathway to recommendations</vt:lpstr>
      <vt:lpstr>13 recommendations (2)</vt:lpstr>
      <vt:lpstr>Recommendations based on:</vt:lpstr>
      <vt:lpstr>Recommendations focus on these goals:</vt:lpstr>
      <vt:lpstr>Recommendations:</vt:lpstr>
      <vt:lpstr>Recommendations may be used for:</vt:lpstr>
      <vt:lpstr>Recommendation summary</vt:lpstr>
      <vt:lpstr>1)   Expand source water protection</vt:lpstr>
      <vt:lpstr>2)  Reducing excess chloride in our waters</vt:lpstr>
      <vt:lpstr>3)  Water sustainability </vt:lpstr>
      <vt:lpstr>4)  Increase drinking water protection fee</vt:lpstr>
      <vt:lpstr>5)  Water retention – keeping water on the land</vt:lpstr>
      <vt:lpstr>6)  Inflow and infiltration</vt:lpstr>
      <vt:lpstr>7)  Continuation of the legislative water commission</vt:lpstr>
      <vt:lpstr>8)  Healthy soil/healthy water</vt:lpstr>
      <vt:lpstr>9)  k-12 water education</vt:lpstr>
      <vt:lpstr>10)  Preserving and protecting Minnesota’s lakes</vt:lpstr>
      <vt:lpstr>11.  Peer review of wastewater standards</vt:lpstr>
      <vt:lpstr>12)  Water infrastructure (waste, storm, and drinking water)</vt:lpstr>
      <vt:lpstr>13.  State water policy: Plan for an uncertain future</vt:lpstr>
      <vt:lpstr>Recommendations: progress and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24</cp:revision>
  <dcterms:created xsi:type="dcterms:W3CDTF">2018-09-20T15:49:42Z</dcterms:created>
  <dcterms:modified xsi:type="dcterms:W3CDTF">2019-02-06T21:47:23Z</dcterms:modified>
</cp:coreProperties>
</file>